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63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516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85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61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64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03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70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65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73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87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25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519C9-2972-4062-B58C-D56088C9D75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996C8-9F64-4A46-9AA8-424F20B51C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99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734625"/>
              </p:ext>
            </p:extLst>
          </p:nvPr>
        </p:nvGraphicFramePr>
        <p:xfrm>
          <a:off x="200724" y="78062"/>
          <a:ext cx="11764531" cy="6668420"/>
        </p:xfrm>
        <a:graphic>
          <a:graphicData uri="http://schemas.openxmlformats.org/drawingml/2006/table">
            <a:tbl>
              <a:tblPr/>
              <a:tblGrid>
                <a:gridCol w="1361011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  <a:gridCol w="693568"/>
              </a:tblGrid>
              <a:tr h="43148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Variable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D2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D3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D5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D7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11873">
                <a:tc vMerge="1">
                  <a:txBody>
                    <a:bodyPr/>
                    <a:lstStyle/>
                    <a:p>
                      <a:pPr algn="just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4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n=262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n=17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n=269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n=22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n=262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n=31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n=251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n=42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n=239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n=54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3148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DBC classification,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1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mild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29.4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0.002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27.3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32.3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0.033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23.8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45.2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moderate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29.0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11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severe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35.3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36.4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33.3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35.2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11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critical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4.4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1187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Organ failure,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0.04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45.5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0.017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0.02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52.4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59.3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87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ARDS,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29.4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0.367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17.8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27.3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0.419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0.316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33.3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0.011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87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AKI,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45.5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51.9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87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Shock,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0.336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87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Pancreatic necrosis,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53.4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0.666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53.9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59.1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0.639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0.683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52.2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69.0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0.042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72.2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0.004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87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PCD,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19 (7.3)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 (23.5)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0.056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 (7.4)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 (18.2)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0.174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 (7.6)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 (16.1)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0.207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 (6.8)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 (19.0)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0.019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13(5.4)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12(22.2)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187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Laparotomy,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 (2.7)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 (0.0)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 (3.0)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 (0.0)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 (3.1)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 (0.0)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 (2.8)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 (2.4)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5(2.1)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3(5.6)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0.343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48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Death, n(%)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 (3.4)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 (11.8)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0.139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 (3.3)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 (9.1)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0.198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 (3.4)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 (9.7)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0.238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 (2.8)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 (11.9)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0.019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4(1.7)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8(14.8)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371" marR="6371" marT="6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094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603</Words>
  <Application>Microsoft Office PowerPoint</Application>
  <PresentationFormat>宽屏</PresentationFormat>
  <Paragraphs>210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Think</dc:creator>
  <cp:lastModifiedBy>Think</cp:lastModifiedBy>
  <cp:revision>4</cp:revision>
  <dcterms:created xsi:type="dcterms:W3CDTF">2020-02-21T18:55:26Z</dcterms:created>
  <dcterms:modified xsi:type="dcterms:W3CDTF">2020-02-24T16:42:08Z</dcterms:modified>
</cp:coreProperties>
</file>